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F9857-65AA-091D-8016-067FF9B9E9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AC9F13-A08E-6570-AB51-01BAF8EEB7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80049-2F95-AAF1-D3A6-583191A03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EDCE9-A152-9FA1-8264-BC0741BCE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1BD672-2D16-B638-E077-637F53025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824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889BE-F663-D2CA-FB0D-125C14ABE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9BD4F2-62B7-95B4-155B-E832DA20C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FF3E8-F4DD-E69C-FBD9-CA744DFC6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CDB56-4E7F-D25C-1A06-D7FEF8DD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2C708C-2965-CA08-84F7-FDFF4FBF9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97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18AAE0-72FC-1056-39A7-C0348C6381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C04670-4FDA-D9AD-8A91-F36941DBB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AD30EC-4812-6E8A-3FB1-111BEE0F5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BB3AA6-5CEC-6C56-5D40-7BD2F2488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85C41B-4FF9-3029-C2F7-E4E2AA1CC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9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EF458-000B-ED95-06F6-2B706604F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1226F-B9C4-2C4F-5991-4395B68A2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81BA5-A1EA-212B-57B7-4A59329AA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9A6EE-C358-148F-BB97-6A2D6B92B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E25AD-3657-EEB4-8F85-66B56B08C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9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C1ABF-D1F9-B8D4-F4C1-1B15029E5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4F9C3-4E5D-6CCB-C1B9-2EA7DA5CD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89164B-085A-7BA5-3F4B-D744B2557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5DCE4-4048-325A-AE82-82969CB7F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D0B357-F5E9-FAC0-13FB-AD7C0217F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434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18E88-EB15-0EA5-760E-CE61265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F2A2F9-526F-7074-B8D7-2DDE948BFA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598065-34F4-0DF5-AED0-709602327E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7D8068-0A13-0FAA-4911-D57039668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AE9B6-39CB-BB55-968E-A1781436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F083A5-4B4B-FA97-555C-030A97B9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50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928E8-5D34-7A9E-83E6-82169F532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468532-560D-0727-DC37-F71381ED8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FC906B-DA04-6C0E-A6A1-47B35E6220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12F2E4-EB01-A02C-6509-4F9D7440E6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F5A0F6-E13D-3EFC-9192-C14930EFE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42FC3C-9890-5734-8CF5-BC08D52F7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5DA127-539C-58AF-B0D6-1131B303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FC4B5D-113D-ECC3-6CB2-CEFC1FBE2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22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76F1A-BE25-DFFE-0938-1E15930BA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0F8C70-D983-8341-A7C4-7C454E22C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BD641-2970-0FAE-520E-74AAFDCF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6EA9C-DB78-F383-A0FB-C959C177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55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705572-CB4C-C159-3B1C-5F484EE79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1BAC8B-B42B-F29A-ECC9-9404E4E7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E653F-911D-B179-8767-C0FD3324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349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60A462-74BE-CE16-0EC5-51D4097D3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D9C3E-BF8E-ADBE-1174-917316DAB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902EB6-8C73-A30D-A941-4639C51830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166E0-33FF-F053-FB07-680449108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5DC3C6-3164-180F-2EE8-9E72B27A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41DE69-850E-69FC-B9DE-410E23B0B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80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E04C2-AF40-E90F-91A0-9D142AECF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BEEB0-19A7-A6E7-74B7-152DDA4AE4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ADF07B-D822-5FA7-C5FE-08D92C9443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AE4993-5575-3721-4A13-6D39CB30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B35589-D04D-A689-AF04-FA35BFA6A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8D61B-AAB8-0EF5-A339-390388599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6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E81DC1-C5BA-0477-270C-DE434EBF9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B74F03-4C2A-A0A7-B247-7C436A42F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3F79A4-C905-97DD-31A8-41DAA72E42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6C074-1350-40B9-BF4F-F30A40C2C024}" type="datetimeFigureOut">
              <a:rPr lang="en-US" smtClean="0"/>
              <a:t>8/1/2022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6051A-4F13-34FB-6080-2515733BE4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6877F-DEAC-A246-F972-765C8A38EC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D8A33-A7D0-4DCF-BDA8-3230A32868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55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B7F98-C869-0FB2-C1BD-952C7EC6C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dirty="0"/>
              <a:t>KONSEP DASAR VLAN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312656-8907-E64C-19DF-59B0665874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/>
              <a:t>ADMINISTRASI INFRASTRUKTUR JARINGAN</a:t>
            </a:r>
          </a:p>
        </p:txBody>
      </p:sp>
    </p:spTree>
    <p:extLst>
      <p:ext uri="{BB962C8B-B14F-4D97-AF65-F5344CB8AC3E}">
        <p14:creationId xmlns:p14="http://schemas.microsoft.com/office/powerpoint/2010/main" val="1838775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F4982-23B3-E86A-9E7F-B60AEA6B0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6448" y="2175637"/>
            <a:ext cx="2545080" cy="1325563"/>
          </a:xfrm>
        </p:spPr>
        <p:txBody>
          <a:bodyPr/>
          <a:lstStyle/>
          <a:p>
            <a:r>
              <a:rPr lang="en-US" dirty="0"/>
              <a:t>SIMULASI VLAN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B10419C-99C8-8137-3C36-56B52C74B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2964" y="602221"/>
            <a:ext cx="6902196" cy="5653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8181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242CD-FCA8-3D56-CD46-ACAF08306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958CA-66BC-920D-36BE-A12E791D6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IP Address	:</a:t>
            </a:r>
          </a:p>
          <a:p>
            <a:pPr lvl="1"/>
            <a:r>
              <a:rPr lang="en-US" dirty="0"/>
              <a:t>PC O = 192.168.10.1/26 </a:t>
            </a:r>
          </a:p>
          <a:p>
            <a:pPr lvl="1"/>
            <a:r>
              <a:rPr lang="en-US" dirty="0"/>
              <a:t>PC 1 = 192. 168.10.2/26</a:t>
            </a:r>
          </a:p>
          <a:p>
            <a:pPr lvl="1"/>
            <a:r>
              <a:rPr lang="en-US" dirty="0"/>
              <a:t>PC 2 = 192.168.10.3/26</a:t>
            </a:r>
          </a:p>
          <a:p>
            <a:pPr lvl="1"/>
            <a:r>
              <a:rPr lang="en-US" dirty="0"/>
              <a:t>PC 3 = 192.168.10.4/26</a:t>
            </a:r>
          </a:p>
          <a:p>
            <a:pPr lvl="1"/>
            <a:r>
              <a:rPr lang="en-US" dirty="0"/>
              <a:t>PC 4 = 192. 168.10.5/26 </a:t>
            </a:r>
          </a:p>
          <a:p>
            <a:pPr lvl="1"/>
            <a:r>
              <a:rPr lang="en-US" dirty="0"/>
              <a:t>PC S = 192.168.10.6/26</a:t>
            </a:r>
          </a:p>
          <a:p>
            <a:pPr marL="0" indent="0">
              <a:buNone/>
            </a:pPr>
            <a:r>
              <a:rPr lang="en-US" dirty="0"/>
              <a:t>2 VLAN </a:t>
            </a:r>
            <a:r>
              <a:rPr lang="en-US" dirty="0" err="1"/>
              <a:t>dimana</a:t>
            </a:r>
            <a:r>
              <a:rPr lang="en-US" dirty="0"/>
              <a:t> :</a:t>
            </a:r>
          </a:p>
          <a:p>
            <a:pPr lvl="1"/>
            <a:r>
              <a:rPr lang="en-US" dirty="0"/>
              <a:t>VLAN 10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guru,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:PC O,PC 1, PC 2</a:t>
            </a:r>
          </a:p>
          <a:p>
            <a:pPr lvl="1"/>
            <a:r>
              <a:rPr lang="en-US" dirty="0"/>
              <a:t>VLAN 20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siswa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:PC 3, PC 4, PC 5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45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E03B-0F9B-E4D1-8B0A-6B85B665D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966CED-1744-0F92-4356-1F1452C95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129462" cy="4351338"/>
          </a:xfrm>
        </p:spPr>
        <p:txBody>
          <a:bodyPr/>
          <a:lstStyle/>
          <a:p>
            <a:r>
              <a:rPr lang="en-US" dirty="0" err="1"/>
              <a:t>Aadalah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protocol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segmen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  <a:p>
            <a:r>
              <a:rPr lang="en-US" dirty="0" err="1"/>
              <a:t>Standart</a:t>
            </a:r>
            <a:r>
              <a:rPr lang="en-US" dirty="0"/>
              <a:t> protocol VLAN </a:t>
            </a:r>
            <a:r>
              <a:rPr lang="en-US" dirty="0" err="1"/>
              <a:t>yaitu</a:t>
            </a:r>
            <a:r>
              <a:rPr lang="en-US" dirty="0"/>
              <a:t> IEEE 802.1q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Dot1q</a:t>
            </a:r>
          </a:p>
          <a:p>
            <a:r>
              <a:rPr lang="en-US" b="1" dirty="0"/>
              <a:t>VLAN HANYA ADA PADA MANAGEBLE SWITCH</a:t>
            </a:r>
          </a:p>
          <a:p>
            <a:r>
              <a:rPr lang="en-US" dirty="0"/>
              <a:t>VLAN </a:t>
            </a:r>
            <a:r>
              <a:rPr lang="en-US" dirty="0" err="1"/>
              <a:t>bisa</a:t>
            </a:r>
            <a:r>
              <a:rPr lang="en-US" dirty="0"/>
              <a:t> juga </a:t>
            </a:r>
            <a:r>
              <a:rPr lang="en-US" dirty="0" err="1"/>
              <a:t>dikonfigurasi</a:t>
            </a:r>
            <a:r>
              <a:rPr lang="en-US" dirty="0"/>
              <a:t> pada router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layer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0426848-A8CC-CDE9-7A83-483CDA6A23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7662" y="1690688"/>
            <a:ext cx="3738603" cy="350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845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0AE87-F10C-1884-6066-F36E0A83D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CARA KERJA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A4AB5-08B5-6B12-C011-583E39C32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VLAN </a:t>
            </a:r>
            <a:r>
              <a:rPr lang="en-US" dirty="0" err="1"/>
              <a:t>bekerja</a:t>
            </a:r>
            <a:r>
              <a:rPr lang="en-US" dirty="0"/>
              <a:t> pada layer 2 model OSI </a:t>
            </a:r>
            <a:r>
              <a:rPr lang="en-US" dirty="0" err="1"/>
              <a:t>yaitu</a:t>
            </a:r>
            <a:r>
              <a:rPr lang="en-US" dirty="0"/>
              <a:t> Data-Link Layer</a:t>
            </a:r>
          </a:p>
          <a:p>
            <a:r>
              <a:rPr lang="en-US" dirty="0"/>
              <a:t>Switch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meneruskan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interface VLAN </a:t>
            </a:r>
            <a:r>
              <a:rPr lang="en-US" dirty="0" err="1"/>
              <a:t>ke</a:t>
            </a:r>
            <a:r>
              <a:rPr lang="en-US" dirty="0"/>
              <a:t> interface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VLAN yang </a:t>
            </a:r>
            <a:r>
              <a:rPr lang="en-US" dirty="0" err="1"/>
              <a:t>sama</a:t>
            </a:r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VLAN di </a:t>
            </a:r>
            <a:r>
              <a:rPr lang="en-US" dirty="0" err="1"/>
              <a:t>perangkat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protocol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IEEE.1Q.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keluar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switch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lain, </a:t>
            </a:r>
            <a:r>
              <a:rPr lang="en-US" dirty="0" err="1"/>
              <a:t>paket</a:t>
            </a:r>
            <a:r>
              <a:rPr lang="en-US" dirty="0"/>
              <a:t> VLAN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ditandai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802.1Q tag header agar switch </a:t>
            </a:r>
            <a:r>
              <a:rPr lang="en-US" dirty="0" err="1"/>
              <a:t>tujuannya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 </a:t>
            </a:r>
            <a:r>
              <a:rPr lang="en-US" dirty="0" err="1"/>
              <a:t>paket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VLAN </a:t>
            </a:r>
            <a:r>
              <a:rPr lang="en-US" dirty="0" err="1"/>
              <a:t>Berapa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24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51897-0B4E-6C86-5C2C-692114006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67DE5-290C-0B05-8801-54E9E4656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81301"/>
            <a:ext cx="10515600" cy="3395662"/>
          </a:xfrm>
        </p:spPr>
        <p:txBody>
          <a:bodyPr/>
          <a:lstStyle/>
          <a:p>
            <a:r>
              <a:rPr lang="en-US" dirty="0"/>
              <a:t>Ethernet frame yang </a:t>
            </a:r>
            <a:r>
              <a:rPr lang="en-US" dirty="0" err="1"/>
              <a:t>diatas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ilustrasi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ethernet frame </a:t>
            </a:r>
            <a:r>
              <a:rPr lang="en-US" dirty="0" err="1"/>
              <a:t>tanpa</a:t>
            </a:r>
            <a:r>
              <a:rPr lang="en-US" dirty="0"/>
              <a:t> VLAN</a:t>
            </a:r>
          </a:p>
          <a:p>
            <a:r>
              <a:rPr lang="en-US" dirty="0" err="1"/>
              <a:t>Sedangkan</a:t>
            </a:r>
            <a:r>
              <a:rPr lang="en-US" dirty="0"/>
              <a:t> yang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ethernet frame yang </a:t>
            </a:r>
            <a:r>
              <a:rPr lang="en-US" dirty="0" err="1"/>
              <a:t>menggunakan</a:t>
            </a:r>
            <a:r>
              <a:rPr lang="en-US" dirty="0"/>
              <a:t> protocol VLAN. Kita </a:t>
            </a:r>
            <a:r>
              <a:rPr lang="en-US" dirty="0" err="1"/>
              <a:t>lihat</a:t>
            </a:r>
            <a:r>
              <a:rPr lang="en-US" dirty="0"/>
              <a:t>, di situ </a:t>
            </a:r>
            <a:r>
              <a:rPr lang="en-US" dirty="0" err="1"/>
              <a:t>ada</a:t>
            </a:r>
            <a:r>
              <a:rPr lang="en-US" dirty="0"/>
              <a:t> header </a:t>
            </a:r>
            <a:r>
              <a:rPr lang="en-US" dirty="0" err="1"/>
              <a:t>tambahan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802.1q Header.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EA93D8-8FB6-2BF2-C036-870A684032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62" y="1179513"/>
            <a:ext cx="11268075" cy="131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01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B5F86-3DFE-4FAE-00CB-D8A07100E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IMPLEMENTASI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AF1D08-ECCA-050F-DAB2-05E5C7A97A72}"/>
              </a:ext>
            </a:extLst>
          </p:cNvPr>
          <p:cNvSpPr/>
          <p:nvPr/>
        </p:nvSpPr>
        <p:spPr>
          <a:xfrm>
            <a:off x="1014411" y="6011188"/>
            <a:ext cx="47625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21AA3F-4B68-C8BB-C543-585449B7B7B9}"/>
              </a:ext>
            </a:extLst>
          </p:cNvPr>
          <p:cNvSpPr/>
          <p:nvPr/>
        </p:nvSpPr>
        <p:spPr>
          <a:xfrm>
            <a:off x="3238498" y="6011188"/>
            <a:ext cx="47625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90EBB6-66F4-4436-7C1F-F45282A1BDE7}"/>
              </a:ext>
            </a:extLst>
          </p:cNvPr>
          <p:cNvSpPr/>
          <p:nvPr/>
        </p:nvSpPr>
        <p:spPr>
          <a:xfrm>
            <a:off x="5195886" y="6011188"/>
            <a:ext cx="476250" cy="381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F12CA31-BF65-D055-9879-9616A76E8093}"/>
              </a:ext>
            </a:extLst>
          </p:cNvPr>
          <p:cNvSpPr txBox="1"/>
          <p:nvPr/>
        </p:nvSpPr>
        <p:spPr>
          <a:xfrm>
            <a:off x="1600198" y="5854323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Guru</a:t>
            </a:r>
          </a:p>
          <a:p>
            <a:r>
              <a:rPr lang="en-US" b="1" dirty="0"/>
              <a:t>ID = 10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F433F44-6DB4-A7BC-ED54-0711816838BD}"/>
              </a:ext>
            </a:extLst>
          </p:cNvPr>
          <p:cNvSpPr txBox="1"/>
          <p:nvPr/>
        </p:nvSpPr>
        <p:spPr>
          <a:xfrm>
            <a:off x="3790949" y="5856555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Staf</a:t>
            </a:r>
            <a:endParaRPr lang="en-US" b="1" dirty="0"/>
          </a:p>
          <a:p>
            <a:r>
              <a:rPr lang="en-US" b="1" dirty="0"/>
              <a:t>ID = 20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270AC00-05DF-97BC-6F2E-E4593E0BB847}"/>
              </a:ext>
            </a:extLst>
          </p:cNvPr>
          <p:cNvSpPr txBox="1"/>
          <p:nvPr/>
        </p:nvSpPr>
        <p:spPr>
          <a:xfrm>
            <a:off x="5667374" y="5892422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Siswa</a:t>
            </a:r>
            <a:endParaRPr lang="en-US" b="1" dirty="0"/>
          </a:p>
          <a:p>
            <a:r>
              <a:rPr lang="en-US" b="1" dirty="0"/>
              <a:t>ID = 30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36AC9A65-5B86-E51C-2E0E-5DD0C4A596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0465" y="2014807"/>
            <a:ext cx="8691070" cy="3098259"/>
          </a:xfrm>
          <a:prstGeom prst="rect">
            <a:avLst/>
          </a:prstGeom>
        </p:spPr>
      </p:pic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81878B-95F5-63A9-877F-502D454BF256}"/>
              </a:ext>
            </a:extLst>
          </p:cNvPr>
          <p:cNvSpPr txBox="1">
            <a:spLocks/>
          </p:cNvSpPr>
          <p:nvPr/>
        </p:nvSpPr>
        <p:spPr>
          <a:xfrm>
            <a:off x="4405312" y="1668356"/>
            <a:ext cx="3143250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VS</a:t>
            </a:r>
          </a:p>
        </p:txBody>
      </p:sp>
    </p:spTree>
    <p:extLst>
      <p:ext uri="{BB962C8B-B14F-4D97-AF65-F5344CB8AC3E}">
        <p14:creationId xmlns:p14="http://schemas.microsoft.com/office/powerpoint/2010/main" val="278318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5B2B46-2730-F373-3CBB-9104A63FA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44805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2 </a:t>
            </a:r>
            <a:r>
              <a:rPr lang="en-US" dirty="0" err="1"/>
              <a:t>lantai</a:t>
            </a:r>
            <a:r>
              <a:rPr lang="en-US" dirty="0"/>
              <a:t> Gedung yang </a:t>
            </a:r>
            <a:r>
              <a:rPr lang="en-US" dirty="0" err="1"/>
              <a:t>digunakan</a:t>
            </a:r>
            <a:r>
              <a:rPr lang="en-US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19F495-4AF5-82DD-9DC3-0670473BAB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2050" y="1328737"/>
            <a:ext cx="6553200" cy="37052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066F2C50-B010-A73A-A37D-1C9653A143AB}"/>
              </a:ext>
            </a:extLst>
          </p:cNvPr>
          <p:cNvSpPr/>
          <p:nvPr/>
        </p:nvSpPr>
        <p:spPr>
          <a:xfrm>
            <a:off x="1014411" y="6011188"/>
            <a:ext cx="47625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5218B7-2342-EB5A-D851-8BC0E9EE48B4}"/>
              </a:ext>
            </a:extLst>
          </p:cNvPr>
          <p:cNvSpPr/>
          <p:nvPr/>
        </p:nvSpPr>
        <p:spPr>
          <a:xfrm>
            <a:off x="3238498" y="6011188"/>
            <a:ext cx="47625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789E68-4995-1CF7-6E9A-53A0562CC70F}"/>
              </a:ext>
            </a:extLst>
          </p:cNvPr>
          <p:cNvSpPr/>
          <p:nvPr/>
        </p:nvSpPr>
        <p:spPr>
          <a:xfrm>
            <a:off x="5195886" y="6011188"/>
            <a:ext cx="476250" cy="381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BD83B8D-B8B4-1022-682B-9EAD3B06EA57}"/>
              </a:ext>
            </a:extLst>
          </p:cNvPr>
          <p:cNvSpPr txBox="1"/>
          <p:nvPr/>
        </p:nvSpPr>
        <p:spPr>
          <a:xfrm>
            <a:off x="1600198" y="5854323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Guru</a:t>
            </a:r>
          </a:p>
          <a:p>
            <a:r>
              <a:rPr lang="en-US" b="1" dirty="0"/>
              <a:t>ID = 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0DB827-66AF-2579-089A-04C67B73D891}"/>
              </a:ext>
            </a:extLst>
          </p:cNvPr>
          <p:cNvSpPr txBox="1"/>
          <p:nvPr/>
        </p:nvSpPr>
        <p:spPr>
          <a:xfrm>
            <a:off x="3790949" y="5856555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Staf</a:t>
            </a:r>
            <a:endParaRPr lang="en-US" b="1" dirty="0"/>
          </a:p>
          <a:p>
            <a:r>
              <a:rPr lang="en-US" b="1" dirty="0"/>
              <a:t>ID = 20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919EED-8AE8-551D-977E-25ED69C1BAF2}"/>
              </a:ext>
            </a:extLst>
          </p:cNvPr>
          <p:cNvSpPr txBox="1"/>
          <p:nvPr/>
        </p:nvSpPr>
        <p:spPr>
          <a:xfrm>
            <a:off x="5667374" y="5892422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Siswa</a:t>
            </a:r>
            <a:endParaRPr lang="en-US" b="1" dirty="0"/>
          </a:p>
          <a:p>
            <a:r>
              <a:rPr lang="en-US" b="1" dirty="0"/>
              <a:t>ID = 30</a:t>
            </a:r>
          </a:p>
        </p:txBody>
      </p:sp>
    </p:spTree>
    <p:extLst>
      <p:ext uri="{BB962C8B-B14F-4D97-AF65-F5344CB8AC3E}">
        <p14:creationId xmlns:p14="http://schemas.microsoft.com/office/powerpoint/2010/main" val="2019367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08F4D-2841-F43F-E277-517EFB2AE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B266956-75A4-FA73-1E0E-A4D7E7836A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8887" y="1121648"/>
            <a:ext cx="7134225" cy="4614703"/>
          </a:xfrm>
        </p:spPr>
      </p:pic>
    </p:spTree>
    <p:extLst>
      <p:ext uri="{BB962C8B-B14F-4D97-AF65-F5344CB8AC3E}">
        <p14:creationId xmlns:p14="http://schemas.microsoft.com/office/powerpoint/2010/main" val="60670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CED41-BA8A-7939-0285-5FD756360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 PORT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AE190F7-B124-EA6E-23B9-565EED052A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10325" y="1747838"/>
            <a:ext cx="4943475" cy="3476625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FF0C9A8-5444-EE75-1053-503C3A579C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87" y="1690688"/>
            <a:ext cx="5191125" cy="359092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6CC3DF8-2EF7-42BF-ECAB-487EB8228A2E}"/>
              </a:ext>
            </a:extLst>
          </p:cNvPr>
          <p:cNvSpPr/>
          <p:nvPr/>
        </p:nvSpPr>
        <p:spPr>
          <a:xfrm>
            <a:off x="1014411" y="6011188"/>
            <a:ext cx="476250" cy="381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9121E5E-88F4-B844-D17C-AB674A4D6F5C}"/>
              </a:ext>
            </a:extLst>
          </p:cNvPr>
          <p:cNvSpPr/>
          <p:nvPr/>
        </p:nvSpPr>
        <p:spPr>
          <a:xfrm>
            <a:off x="3238498" y="6011188"/>
            <a:ext cx="476250" cy="381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1C2C54-86BD-F930-71DB-FD25BF7D5532}"/>
              </a:ext>
            </a:extLst>
          </p:cNvPr>
          <p:cNvSpPr/>
          <p:nvPr/>
        </p:nvSpPr>
        <p:spPr>
          <a:xfrm>
            <a:off x="5195886" y="6011188"/>
            <a:ext cx="476250" cy="381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5486331-CA34-22E6-72B7-647532A251C4}"/>
              </a:ext>
            </a:extLst>
          </p:cNvPr>
          <p:cNvSpPr txBox="1"/>
          <p:nvPr/>
        </p:nvSpPr>
        <p:spPr>
          <a:xfrm>
            <a:off x="1600198" y="5854323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Guru</a:t>
            </a:r>
          </a:p>
          <a:p>
            <a:r>
              <a:rPr lang="en-US" b="1" dirty="0"/>
              <a:t>ID = 10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3EB62FA-DEA7-A2A1-5852-37AE768DFCA8}"/>
              </a:ext>
            </a:extLst>
          </p:cNvPr>
          <p:cNvSpPr txBox="1"/>
          <p:nvPr/>
        </p:nvSpPr>
        <p:spPr>
          <a:xfrm>
            <a:off x="3790949" y="5856555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Staf</a:t>
            </a:r>
            <a:endParaRPr lang="en-US" b="1" dirty="0"/>
          </a:p>
          <a:p>
            <a:r>
              <a:rPr lang="en-US" b="1" dirty="0"/>
              <a:t>ID = 20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05331B-A4B3-2462-E46A-3F8E9941CEA9}"/>
              </a:ext>
            </a:extLst>
          </p:cNvPr>
          <p:cNvSpPr txBox="1"/>
          <p:nvPr/>
        </p:nvSpPr>
        <p:spPr>
          <a:xfrm>
            <a:off x="5667374" y="5892422"/>
            <a:ext cx="1228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Siswa</a:t>
            </a:r>
            <a:endParaRPr lang="en-US" b="1" dirty="0"/>
          </a:p>
          <a:p>
            <a:r>
              <a:rPr lang="en-US" b="1" dirty="0"/>
              <a:t>ID = 30</a:t>
            </a:r>
          </a:p>
        </p:txBody>
      </p:sp>
    </p:spTree>
    <p:extLst>
      <p:ext uri="{BB962C8B-B14F-4D97-AF65-F5344CB8AC3E}">
        <p14:creationId xmlns:p14="http://schemas.microsoft.com/office/powerpoint/2010/main" val="1491546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2C266-8737-7D0D-E2E7-6B27F7BC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VLAN 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63917-030F-9806-A7DC-4B739E84D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Range </a:t>
            </a:r>
            <a:r>
              <a:rPr lang="en-US" dirty="0" err="1"/>
              <a:t>nomor</a:t>
            </a:r>
            <a:r>
              <a:rPr lang="en-US" dirty="0"/>
              <a:t> VLAN </a:t>
            </a:r>
            <a:r>
              <a:rPr lang="en-US" dirty="0" err="1"/>
              <a:t>atau</a:t>
            </a:r>
            <a:r>
              <a:rPr lang="en-US" dirty="0"/>
              <a:t> VLAN ID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1 -4096</a:t>
            </a:r>
          </a:p>
          <a:p>
            <a:r>
              <a:rPr lang="en-US" dirty="0"/>
              <a:t>VLAN 1 : Default VLAN</a:t>
            </a:r>
          </a:p>
          <a:p>
            <a:pPr marL="457200" lvl="1" indent="0">
              <a:buNone/>
            </a:pPr>
            <a:r>
              <a:rPr lang="en-US" dirty="0"/>
              <a:t>Jika </a:t>
            </a:r>
            <a:r>
              <a:rPr lang="en-US" dirty="0" err="1"/>
              <a:t>suatu</a:t>
            </a:r>
            <a:r>
              <a:rPr lang="en-US" dirty="0"/>
              <a:t> port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dikonfigurasikan</a:t>
            </a:r>
            <a:r>
              <a:rPr lang="en-US" dirty="0"/>
              <a:t> VLAN, </a:t>
            </a:r>
            <a:r>
              <a:rPr lang="en-US" dirty="0" err="1"/>
              <a:t>maka</a:t>
            </a:r>
            <a:r>
              <a:rPr lang="en-US" dirty="0"/>
              <a:t> VLAN ID-</a:t>
            </a:r>
            <a:r>
              <a:rPr lang="en-US" dirty="0" err="1"/>
              <a:t>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1.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menggunakannya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dan </a:t>
            </a:r>
            <a:r>
              <a:rPr lang="en-US" dirty="0" err="1"/>
              <a:t>menghapus</a:t>
            </a:r>
            <a:r>
              <a:rPr lang="en-US" dirty="0"/>
              <a:t> VLAN 1.</a:t>
            </a:r>
          </a:p>
          <a:p>
            <a:r>
              <a:rPr lang="en-US" dirty="0"/>
              <a:t>Range VLAN 2-1005 : Normal VLAN</a:t>
            </a:r>
          </a:p>
          <a:p>
            <a:pPr marL="457200" lvl="1" indent="0">
              <a:buNone/>
            </a:pPr>
            <a:r>
              <a:rPr lang="en-US" dirty="0"/>
              <a:t>VLAN yang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,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, </a:t>
            </a:r>
            <a:r>
              <a:rPr lang="en-US" dirty="0" err="1"/>
              <a:t>mengubah</a:t>
            </a:r>
            <a:r>
              <a:rPr lang="en-US" dirty="0"/>
              <a:t>, dan </a:t>
            </a:r>
            <a:r>
              <a:rPr lang="en-US" dirty="0" err="1"/>
              <a:t>menghapus</a:t>
            </a:r>
            <a:r>
              <a:rPr lang="en-US" dirty="0"/>
              <a:t> VLAN di range </a:t>
            </a:r>
            <a:r>
              <a:rPr lang="en-US" dirty="0" err="1"/>
              <a:t>ini</a:t>
            </a:r>
            <a:endParaRPr lang="en-US" dirty="0"/>
          </a:p>
          <a:p>
            <a:r>
              <a:rPr lang="en-US" dirty="0"/>
              <a:t>Range VLAN 1006-4094 : Extended VLAN</a:t>
            </a:r>
          </a:p>
          <a:p>
            <a:pPr marL="457200" lvl="1" indent="0">
              <a:buNone/>
            </a:pPr>
            <a:r>
              <a:rPr lang="en-US" dirty="0"/>
              <a:t>Kita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dan </a:t>
            </a:r>
            <a:r>
              <a:rPr lang="en-US" dirty="0" err="1"/>
              <a:t>mengubah</a:t>
            </a:r>
            <a:r>
              <a:rPr lang="en-US" dirty="0"/>
              <a:t> di range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status VLAN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dishutdown</a:t>
            </a:r>
            <a:endParaRPr lang="en-US" dirty="0"/>
          </a:p>
          <a:p>
            <a:r>
              <a:rPr lang="en-US" dirty="0"/>
              <a:t>Range VLAN 3968-4047 dan 4094 : Reserved VLAN</a:t>
            </a:r>
          </a:p>
          <a:p>
            <a:pPr marL="457200" lvl="1" indent="0">
              <a:buNone/>
            </a:pPr>
            <a:r>
              <a:rPr lang="en-US" dirty="0"/>
              <a:t>VLAN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internal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Kita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dan </a:t>
            </a:r>
            <a:r>
              <a:rPr lang="en-US" dirty="0" err="1"/>
              <a:t>menggunakan</a:t>
            </a:r>
            <a:r>
              <a:rPr lang="en-US" dirty="0"/>
              <a:t> VLAN </a:t>
            </a:r>
            <a:r>
              <a:rPr lang="en-US" dirty="0" err="1"/>
              <a:t>dengan</a:t>
            </a:r>
            <a:r>
              <a:rPr lang="en-US" dirty="0"/>
              <a:t> range 3968-4047 dan 4094</a:t>
            </a:r>
          </a:p>
        </p:txBody>
      </p:sp>
    </p:spTree>
    <p:extLst>
      <p:ext uri="{BB962C8B-B14F-4D97-AF65-F5344CB8AC3E}">
        <p14:creationId xmlns:p14="http://schemas.microsoft.com/office/powerpoint/2010/main" val="32549349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398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KONSEP DASAR VLAN</vt:lpstr>
      <vt:lpstr>VLAN</vt:lpstr>
      <vt:lpstr>CARA KERJA</vt:lpstr>
      <vt:lpstr>PowerPoint Presentation</vt:lpstr>
      <vt:lpstr>IMPLEMENTASI</vt:lpstr>
      <vt:lpstr>PowerPoint Presentation</vt:lpstr>
      <vt:lpstr>PowerPoint Presentation</vt:lpstr>
      <vt:lpstr>MODE PORT</vt:lpstr>
      <vt:lpstr>VLAN ID</vt:lpstr>
      <vt:lpstr>SIMULASI VLAN</vt:lpstr>
      <vt:lpstr>TUGAS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DASAR VLAN</dc:title>
  <dc:creator>Rifa</dc:creator>
  <cp:lastModifiedBy>Rifa</cp:lastModifiedBy>
  <cp:revision>2</cp:revision>
  <dcterms:created xsi:type="dcterms:W3CDTF">2022-08-01T15:47:51Z</dcterms:created>
  <dcterms:modified xsi:type="dcterms:W3CDTF">2022-08-01T15:56:13Z</dcterms:modified>
</cp:coreProperties>
</file>